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y="5143500" cx="9144000"/>
  <p:notesSz cx="6858000" cy="9144000"/>
  <p:embeddedFontLst>
    <p:embeddedFont>
      <p:font typeface="Roboto Thin"/>
      <p:regular r:id="rId68"/>
      <p:bold r:id="rId69"/>
      <p:italic r:id="rId70"/>
      <p:boldItalic r:id="rId71"/>
    </p:embeddedFont>
    <p:embeddedFont>
      <p:font typeface="Roboto Medium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DC04DB-5C49-455B-8102-BC31D0A3CE24}">
  <a:tblStyle styleId="{04DC04DB-5C49-455B-8102-BC31D0A3CE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AmaticSC-regular.fntdata"/><Relationship Id="rId82" Type="http://schemas.openxmlformats.org/officeDocument/2006/relationships/font" Target="fonts/Inconsolata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Medium-bold.fntdata"/><Relationship Id="rId72" Type="http://schemas.openxmlformats.org/officeDocument/2006/relationships/font" Target="fonts/RobotoMedium-regular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Italic.fntdata"/><Relationship Id="rId30" Type="http://schemas.openxmlformats.org/officeDocument/2006/relationships/slide" Target="slides/slide21.xml"/><Relationship Id="rId74" Type="http://schemas.openxmlformats.org/officeDocument/2006/relationships/font" Target="fonts/RobotoMedium-italic.fntdata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Thin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g33880cb77b_2_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33880cb77b_2_6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g33880cb77b_2_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7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33880cb77b_2_7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880cb77b_2_8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33880cb77b_2_8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33880cb77b_2_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g33880cb77b_2_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c38d1809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4c38d1809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g4c38d18095_0_17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3880cb77b_2_1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33880cb77b_2_1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3880cb77b_2_14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g33880cb77b_2_14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3880cb77b_2_1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33880cb77b_2_1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3880cb77b_2_2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33880cb77b_2_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880cb77b_2_1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33880cb77b_2_1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7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33880cb77b_2_17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33880cb77b_2_17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g33880cb77b_2_17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0cb77b_2_18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g33880cb77b_2_1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33880cb77b_2_1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g33880cb77b_2_1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33880cb77b_2_19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g33880cb77b_2_19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33880cb77b_2_2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g33880cb77b_2_2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33880cb77b_2_21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4" name="Google Shape;2464;g33880cb77b_2_21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33880cb77b_2_22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72" name="Google Shape;2472;g33880cb77b_2_22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33880cb77b_2_22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9" name="Google Shape;2479;g33880cb77b_2_22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3880cb77b_2_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2" name="Google Shape;2202;g33880cb77b_2_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33880cb77b_2_23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g33880cb77b_2_23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33880cb77b_2_2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g33880cb77b_2_2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33880cb77b_2_36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500" name="Google Shape;2500;g33880cb77b_2_36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4c38d18095_0_2343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g4c38d18095_0_234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5667b078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5667b078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33880cb77b_2_2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g33880cb77b_2_2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33880cb77b_2_25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g33880cb77b_2_25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3880cb77b_2_26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0" name="Google Shape;2540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33880cb77b_2_26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33880cb77b_2_26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g33880cb77b_2_26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3880cb77b_2_2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g33880cb77b_2_2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3880cb77b_2_3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2" name="Google Shape;2212;g33880cb77b_2_3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33880cb77b_2_27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g33880cb77b_2_27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33880cb77b_2_285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8" name="Google Shape;2578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g33880cb77b_2_2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33880cb77b_2_2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g33880cb77b_2_2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4f60d457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4f60d457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33880cb77b_2_29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g33880cb77b_2_29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33880cb77b_2_3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g33880cb77b_2_3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33880cb77b_2_30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g33880cb77b_2_30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33880cb77b_2_31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g33880cb77b_2_31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33880cb77b_2_3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g33880cb77b_2_3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33880cb77b_2_324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g33880cb77b_2_3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3880cb77b_2_4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20" name="Google Shape;2220;g33880cb77b_2_4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33880cb77b_2_3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g33880cb77b_2_3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4f60d457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4f60d457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33880cb77b_2_34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g33880cb77b_2_34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3880cb77b_2_3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g33880cb77b_2_3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4f60d457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4f60d457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33880cb77b_2_3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g33880cb77b_2_3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33880cb77b_2_36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g33880cb77b_2_36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33880cb77b_2_3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g33880cb77b_2_3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33880cb77b_2_37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g33880cb77b_2_37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3880cb77b_2_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33880cb77b_2_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g33880cb77b_2_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880cb77b_2_5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g33880cb77b_2_5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g33880cb77b_2_6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Relationship Id="rId4" Type="http://schemas.openxmlformats.org/officeDocument/2006/relationships/image" Target="../media/image10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0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34.png"/><Relationship Id="rId4" Type="http://schemas.openxmlformats.org/officeDocument/2006/relationships/image" Target="../media/image11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29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6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6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63.png"/><Relationship Id="rId4" Type="http://schemas.openxmlformats.org/officeDocument/2006/relationships/image" Target="../media/image88.png"/><Relationship Id="rId5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67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73.png"/><Relationship Id="rId7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48.png"/><Relationship Id="rId4" Type="http://schemas.openxmlformats.org/officeDocument/2006/relationships/image" Target="../media/image66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5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2.png"/><Relationship Id="rId4" Type="http://schemas.openxmlformats.org/officeDocument/2006/relationships/image" Target="../media/image78.png"/><Relationship Id="rId5" Type="http://schemas.openxmlformats.org/officeDocument/2006/relationships/image" Target="../media/image5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57.png"/><Relationship Id="rId8" Type="http://schemas.openxmlformats.org/officeDocument/2006/relationships/image" Target="../media/image6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79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7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70.png"/><Relationship Id="rId4" Type="http://schemas.openxmlformats.org/officeDocument/2006/relationships/image" Target="../media/image97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96.png"/><Relationship Id="rId7" Type="http://schemas.openxmlformats.org/officeDocument/2006/relationships/image" Target="../media/image81.png"/><Relationship Id="rId8" Type="http://schemas.openxmlformats.org/officeDocument/2006/relationships/image" Target="../media/image8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94.png"/><Relationship Id="rId4" Type="http://schemas.openxmlformats.org/officeDocument/2006/relationships/image" Target="../media/image77.png"/><Relationship Id="rId9" Type="http://schemas.openxmlformats.org/officeDocument/2006/relationships/image" Target="../media/image95.png"/><Relationship Id="rId5" Type="http://schemas.openxmlformats.org/officeDocument/2006/relationships/image" Target="../media/image80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9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0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Relationship Id="rId3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6" name="Google Shape;1676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6" name="Google Shape;1726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2" name="Google Shape;1782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5" name="Google Shape;1795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7" name="Google Shape;1817;p12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12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1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2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2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1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1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1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1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1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1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1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1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5" name="Google Shape;1955;p1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6" name="Google Shape;197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6" name="Google Shape;1986;p1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1" name="Google Shape;1991;p1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1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1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1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1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1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1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1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1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2" name="Google Shape;2042;p1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1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3" name="Google Shape;205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6" name="Google Shape;20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1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1" name="Google Shape;2081;p1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1" name="Google Shape;2111;p1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 showMasterSp="0">
  <p:cSld name="Title Slide_1">
    <p:bg>
      <p:bgPr>
        <a:solidFill>
          <a:srgbClr val="404040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 showMasterSp="0">
  <p:cSld name="TITLE_AND_BODY_2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 1" showMasterSp="0">
  <p:cSld name="1_Blank">
    <p:bg>
      <p:bgPr>
        <a:solidFill>
          <a:srgbClr val="404040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_2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32" name="Google Shape;213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3" name="Google Shape;2133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36" name="Google Shape;213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9" name="Google Shape;2139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0" name="Google Shape;2140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3" name="Google Shape;2143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4" name="Google Shape;2144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5" name="Google Shape;2145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8" name="Google Shape;2148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51" name="Google Shape;2151;p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2" name="Google Shape;2152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155" name="Google Shape;215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159" name="Google Shape;2159;p1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0" name="Google Shape;2160;p1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164" name="Google Shape;2164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8" name="Google Shape;2168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TITLE_AND_BODY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Blank">
    <p:bg>
      <p:bgPr>
        <a:solidFill>
          <a:srgbClr val="FFFFFF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7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7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7" name="Google Shape;1157;p7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7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8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9" name="Google Shape;1199;p8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7" name="Google Shape;1207;p8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8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8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2" name="Google Shape;1282;p8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1" name="Google Shape;129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9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9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9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9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9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9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91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9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9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9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9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9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9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9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9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9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9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9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9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9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9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9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9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9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9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9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9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9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9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9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Google Shape;1561;p9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9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4" Type="http://schemas.openxmlformats.org/officeDocument/2006/relationships/theme" Target="../theme/theme1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8.jpg"/><Relationship Id="rId4" Type="http://schemas.openxmlformats.org/officeDocument/2006/relationships/image" Target="../media/image1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1.png"/><Relationship Id="rId4" Type="http://schemas.openxmlformats.org/officeDocument/2006/relationships/image" Target="../media/image140.png"/><Relationship Id="rId5" Type="http://schemas.openxmlformats.org/officeDocument/2006/relationships/image" Target="../media/image123.png"/><Relationship Id="rId6" Type="http://schemas.openxmlformats.org/officeDocument/2006/relationships/image" Target="../media/image133.png"/><Relationship Id="rId7" Type="http://schemas.openxmlformats.org/officeDocument/2006/relationships/image" Target="../media/image1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Relationship Id="rId5" Type="http://schemas.openxmlformats.org/officeDocument/2006/relationships/hyperlink" Target="https://www.smashingmagazine.com/" TargetMode="External"/><Relationship Id="rId6" Type="http://schemas.openxmlformats.org/officeDocument/2006/relationships/hyperlink" Target="https://www.sitepoint.com/community/" TargetMode="External"/><Relationship Id="rId7" Type="http://schemas.openxmlformats.org/officeDocument/2006/relationships/hyperlink" Target="https://designshack.net/" TargetMode="External"/><Relationship Id="rId8" Type="http://schemas.openxmlformats.org/officeDocument/2006/relationships/hyperlink" Target="https://css-tricks.com" TargetMode="External"/><Relationship Id="rId10" Type="http://schemas.openxmlformats.org/officeDocument/2006/relationships/hyperlink" Target="https://www.w3school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png"/><Relationship Id="rId4" Type="http://schemas.openxmlformats.org/officeDocument/2006/relationships/image" Target="../media/image47.png"/><Relationship Id="rId5" Type="http://schemas.openxmlformats.org/officeDocument/2006/relationships/image" Target="../media/image67.png"/><Relationship Id="rId6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1.png"/><Relationship Id="rId4" Type="http://schemas.openxmlformats.org/officeDocument/2006/relationships/image" Target="../media/image47.png"/><Relationship Id="rId5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1.png"/><Relationship Id="rId4" Type="http://schemas.openxmlformats.org/officeDocument/2006/relationships/image" Target="../media/image1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</a:t>
            </a:r>
            <a:r>
              <a:rPr lang="en"/>
              <a:t>.</a:t>
            </a:r>
            <a:r>
              <a:rPr lang="en"/>
              <a:t>1</a:t>
            </a:r>
            <a:endParaRPr/>
          </a:p>
        </p:txBody>
      </p:sp>
      <p:sp>
        <p:nvSpPr>
          <p:cNvPr id="2188" name="Google Shape;2188;p1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9" name="Google Shape;2189;p1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9" name="Google Shape;2259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Basics of full-stack development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 Tools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b="1" lang="en"/>
              <a:t>Learning how to learn!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Full-Stack Development?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8" name="Google Shape;2278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9" name="Google Shape;227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85" name="Google Shape;2285;p166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6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6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6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166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166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166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166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3" name="Google Shape;22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4" name="Google Shape;2294;p166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95" name="Google Shape;229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6" name="Google Shape;2296;p166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7" name="Google Shape;2297;p166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8" name="Google Shape;2298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9" name="Google Shape;2299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300" name="Google Shape;2300;p166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301" name="Google Shape;2301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302" name="Google Shape;2302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303" name="Google Shape;2303;p166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304" name="Google Shape;2304;p166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5" name="Google Shape;2305;p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6" name="Google Shape;2306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7" name="Google Shape;2307;p166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166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66"/>
          <p:cNvSpPr/>
          <p:nvPr/>
        </p:nvSpPr>
        <p:spPr>
          <a:xfrm flipH="1" rot="5400000">
            <a:off x="5990650" y="2577250"/>
            <a:ext cx="1751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66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166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3" name="Google Shape;2313;p166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4" name="Google Shape;2314;p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5" name="Google Shape;2315;p166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21" name="Google Shape;2321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1" name="Google Shape;2331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2" name="Google Shape;2332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67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67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8" name="Google Shape;2348;p168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9" name="Google Shape;2349;p168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68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68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68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68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68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5" name="Google Shape;2355;p168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6" name="Google Shape;2356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1" name="Google Shape;2361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2" name="Google Shape;2362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63" name="Google Shape;2363;p168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64" name="Google Shape;2364;p168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168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6" name="Google Shape;2366;p168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7" name="Google Shape;2367;p168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8" name="Google Shape;2368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3" name="Google Shape;2373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4" name="Google Shape;2374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75" name="Google Shape;2375;p168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68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7" name="Google Shape;2377;p168"/>
          <p:cNvSpPr txBox="1"/>
          <p:nvPr>
            <p:ph idx="1" type="subTitle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b="1" lang="en" sz="2000"/>
              <a:t>flow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3" name="Google Shape;238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5" name="Google Shape;2385;p169"/>
          <p:cNvSpPr txBox="1"/>
          <p:nvPr>
            <p:ph idx="1" type="subTitle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b="1" lang="en" sz="2400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1" name="Google Shape;239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3" name="Google Shape;2393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99" name="Google Shape;2399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401" name="Google Shape;2401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402" name="Google Shape;2402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403" name="Google Shape;2403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404" name="Google Shape;2404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405" name="Google Shape;2405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406" name="Google Shape;2406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407" name="Google Shape;2407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5" name="Google Shape;2195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6" name="Google Shape;2196;p15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7" name="Google Shape;2197;p15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8" name="Google Shape;2198;p15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9" name="Google Shape;2199;p15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7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Questions/Issues?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/>
          <p:nvPr>
            <p:ph type="title"/>
          </p:nvPr>
        </p:nvSpPr>
        <p:spPr>
          <a:xfrm>
            <a:off x="274350" y="9061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Coat</a:t>
            </a:r>
            <a:endParaRPr/>
          </a:p>
        </p:txBody>
      </p:sp>
      <p:pic>
        <p:nvPicPr>
          <p:cNvPr id="2418" name="Google Shape;24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275" y="1698475"/>
            <a:ext cx="4233451" cy="26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5" name="Google Shape;2425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6" name="Google Shape;2426;p17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7" name="Google Shape;2427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8" name="Google Shape;2428;p17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9" name="Google Shape;2429;p17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30" name="Google Shape;2430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6" name="Google Shape;2436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7" name="Google Shape;2437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b="1" lang="en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8" name="Google Shape;2438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{04DC04DB-5C49-455B-8102-BC31D0A3CE24}</a:tableStyleId>
              </a:tblPr>
              <a:tblGrid>
                <a:gridCol w="1963400"/>
                <a:gridCol w="1349600"/>
              </a:tblGrid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</a:tr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02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4" name="Google Shape;2444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b="1" lang="en" sz="1400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2445" name="Google Shape;2445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{04DC04DB-5C49-455B-8102-BC31D0A3CE24}</a:tableStyleId>
              </a:tblPr>
              <a:tblGrid>
                <a:gridCol w="1152475"/>
                <a:gridCol w="3584775"/>
              </a:tblGrid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46" name="Google Shape;2446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{04DC04DB-5C49-455B-8102-BC31D0A3CE24}</a:tableStyleId>
              </a:tblPr>
              <a:tblGrid>
                <a:gridCol w="1415250"/>
                <a:gridCol w="1089525"/>
              </a:tblGrid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3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2" name="Google Shape;2452;p177"/>
          <p:cNvSpPr txBox="1"/>
          <p:nvPr>
            <p:ph idx="1" type="subTitle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</a:t>
            </a:r>
            <a:r>
              <a:rPr lang="en"/>
              <a:t>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3" name="Google Shape;2453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{04DC04DB-5C49-455B-8102-BC31D0A3CE24}</a:tableStyleId>
              </a:tblPr>
              <a:tblGrid>
                <a:gridCol w="2103075"/>
                <a:gridCol w="1619025"/>
              </a:tblGrid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85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6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9" name="Google Shape;2459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61" name="Google Shape;2461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6" name="Google Shape;246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8" name="Google Shape;2468;p179"/>
          <p:cNvSpPr txBox="1"/>
          <p:nvPr>
            <p:ph idx="1" type="subTitle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choosing between a CSS ID and a CSS class, follow the convention: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9" name="Google Shape;2469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r>
              <a:rPr lang="en"/>
              <a:t> </a:t>
            </a:r>
            <a:r>
              <a:rPr lang="en"/>
              <a:t>(Inspector)</a:t>
            </a:r>
            <a:endParaRPr/>
          </a:p>
        </p:txBody>
      </p:sp>
      <p:pic>
        <p:nvPicPr>
          <p:cNvPr id="2475" name="Google Shape;247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80"/>
          <p:cNvSpPr txBox="1"/>
          <p:nvPr>
            <p:ph idx="1" type="subTitle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82" name="Google Shape;2482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3" name="Google Shape;248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How’s it going?</a:t>
            </a:r>
            <a:endParaRPr b="1"/>
          </a:p>
        </p:txBody>
      </p:sp>
      <p:sp>
        <p:nvSpPr>
          <p:cNvPr id="2208" name="Google Shape;2208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9" name="Google Shape;2209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2495" name="Google Shape;2495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2496" name="Google Shape;2496;p183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7" name="Google Shape;2497;p1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2" name="Google Shape;2502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4" name="Google Shape;2504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5" name="Google Shape;2505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Your Own Website</a:t>
            </a:r>
            <a:endParaRPr/>
          </a:p>
        </p:txBody>
      </p:sp>
      <p:sp>
        <p:nvSpPr>
          <p:cNvPr id="2511" name="Google Shape;2511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</a:t>
            </a:r>
            <a:r>
              <a:rPr lang="en"/>
              <a:t>DevTools</a:t>
            </a:r>
            <a:r>
              <a:rPr lang="en"/>
              <a:t>.</a:t>
            </a:r>
            <a:endParaRPr/>
          </a:p>
        </p:txBody>
      </p:sp>
      <p:sp>
        <p:nvSpPr>
          <p:cNvPr id="2512" name="Google Shape;2512;p185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 sure to at least modify: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(change words)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3" name="Google Shape;2513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7" name="Google Shape;2527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88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1" name="Google Shape;2531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88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4" name="Google Shape;2534;p188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5" name="Google Shape;2535;p1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90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4" name="Google Shape;2554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91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6" name="Google Shape;2556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91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191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60" name="Google Shape;2560;p1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6" name="Google Shape;2216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Seriously</a:t>
            </a:r>
            <a:r>
              <a:rPr lang="en">
                <a:solidFill>
                  <a:srgbClr val="FFFFFF"/>
                </a:solidFill>
              </a:rPr>
              <a:t>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17" name="Google Shape;2217;p156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9" name="Google Shape;2569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70" name="Google Shape;2570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92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2" name="Google Shape;2572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192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4" name="Google Shape;2574;p1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19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7" name="Google Shape;2587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8" name="Google Shape;2588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9" name="Google Shape;2589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0" name="Google Shape;2590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1" name="Google Shape;2591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92" name="Google Shape;2592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3" name="Google Shape;2593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4" name="Google Shape;2594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5" name="Google Shape;2595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6" name="Google Shape;2596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7" name="Google Shape;2597;p194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8" name="Google Shape;2598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94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1" name="Google Shape;2601;p194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9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7" name="Google Shape;2607;p1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4" name="Google Shape;2614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15" name="Google Shape;2615;p19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6" name="Google Shape;2616;p19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1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6" name="Google Shape;2626;p198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7" name="Google Shape;2627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8" name="Google Shape;2628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</a:t>
            </a:r>
            <a:r>
              <a:rPr lang="en"/>
              <a:t>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198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5" name="Google Shape;2635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7" name="Google Shape;2637;p198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3" name="Google Shape;2643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4" name="Google Shape;264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20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</a:t>
            </a:r>
            <a:r>
              <a:rPr lang="en"/>
              <a:t>Log In to</a:t>
            </a:r>
            <a:r>
              <a:rPr lang="en"/>
              <a:t>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2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3" name="Google Shape;2223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4" name="Google Shape;2224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5" name="Google Shape;2225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are asking the right questions.</a:t>
            </a:r>
            <a:endParaRPr sz="1600"/>
          </a:p>
        </p:txBody>
      </p:sp>
      <p:sp>
        <p:nvSpPr>
          <p:cNvPr id="2226" name="Google Shape;2226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You’re being honest about your comfort level.</a:t>
            </a:r>
            <a:endParaRPr sz="1600"/>
          </a:p>
        </p:txBody>
      </p:sp>
      <p:sp>
        <p:nvSpPr>
          <p:cNvPr id="2227" name="Google Shape;2227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Talking to each other.</a:t>
            </a:r>
            <a:endParaRPr sz="1600"/>
          </a:p>
        </p:txBody>
      </p:sp>
      <p:sp>
        <p:nvSpPr>
          <p:cNvPr id="2228" name="Google Shape;2228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learning how to learn.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61" name="Google Shape;2661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62" name="Google Shape;2662;p20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3" name="Google Shape;2663;p20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</a:t>
            </a:r>
            <a:r>
              <a:rPr lang="en" sz="1600"/>
              <a:t>and clone the repo into it. </a:t>
            </a:r>
            <a:endParaRPr sz="1600"/>
          </a:p>
        </p:txBody>
      </p:sp>
      <p:sp>
        <p:nvSpPr>
          <p:cNvPr id="2664" name="Google Shape;2664;p20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5" name="Google Shape;2665;p20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20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72" name="Google Shape;2672;p20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0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4" name="Google Shape;2684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5" name="Google Shape;2685;p20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6" name="Google Shape;2686;p20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7" name="Google Shape;2687;p20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</a:t>
            </a:r>
            <a:r>
              <a:rPr lang="en" sz="1200"/>
              <a:t>repository’s</a:t>
            </a:r>
            <a:r>
              <a:rPr lang="en" sz="1200"/>
              <a:t> Settings tab. </a:t>
            </a:r>
            <a:endParaRPr sz="1200"/>
          </a:p>
        </p:txBody>
      </p:sp>
      <p:sp>
        <p:nvSpPr>
          <p:cNvPr id="2688" name="Google Shape;2688;p20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9" name="Google Shape;2689;p20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2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2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2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20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2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2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210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7" name="Google Shape;2717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</a:t>
            </a:r>
            <a:r>
              <a:rPr lang="en"/>
              <a:t>Admin</a:t>
            </a:r>
            <a:r>
              <a:rPr lang="en"/>
              <a:t>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9" name="Google Shape;2239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Remember, Homework 1 is due on </a:t>
            </a:r>
            <a:r>
              <a:rPr lang="en">
                <a:solidFill>
                  <a:srgbClr val="0000FF"/>
                </a:solidFill>
              </a:rPr>
              <a:t>Saturday, December 14, 2019 11:59 PM</a:t>
            </a:r>
            <a:endParaRPr/>
          </a:p>
        </p:txBody>
      </p:sp>
      <p:sp>
        <p:nvSpPr>
          <p:cNvPr id="2240" name="Google Shape;2240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Homework link on Bootcamp Spot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Remember to submit homework via GitHub (or GitHub Pages if you deploy)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And seriously, submit whatever you have, even if you don’t like what you’ve made. Not submitting your assignment will result in a 0.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 and Additional Help </a:t>
            </a:r>
            <a:endParaRPr/>
          </a:p>
        </p:txBody>
      </p:sp>
      <p:sp>
        <p:nvSpPr>
          <p:cNvPr id="2246" name="Google Shape;224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emember:</a:t>
            </a:r>
            <a:endParaRPr/>
          </a:p>
        </p:txBody>
      </p:sp>
      <p:sp>
        <p:nvSpPr>
          <p:cNvPr id="2247" name="Google Shape;2247;p1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ffice hours</a:t>
            </a:r>
            <a:r>
              <a:rPr lang="en" sz="1800"/>
              <a:t> are held 45 minutes before class </a:t>
            </a:r>
            <a:r>
              <a:rPr lang="en" sz="1800"/>
              <a:t>and </a:t>
            </a:r>
            <a:r>
              <a:rPr lang="en" sz="1800"/>
              <a:t>30 minutes after class.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Review in-class material (activities and slides) on Slack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Re-watch class videos on Bootcamp Spot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